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3" r:id="rId1"/>
  </p:sldMasterIdLst>
  <p:notesMasterIdLst>
    <p:notesMasterId r:id="rId4"/>
  </p:notesMasterIdLst>
  <p:handoutMasterIdLst>
    <p:handoutMasterId r:id="rId5"/>
  </p:handoutMasterIdLst>
  <p:sldIdLst>
    <p:sldId id="258" r:id="rId2"/>
    <p:sldId id="257" r:id="rId3"/>
  </p:sldIdLst>
  <p:sldSz cx="6858000" cy="9144000" type="screen4x3"/>
  <p:notesSz cx="7285038" cy="10418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2592" y="6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56458" cy="521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4126901" y="0"/>
            <a:ext cx="3156458" cy="521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BB795-CB9F-4054-BA2F-EADF5482521D}" type="datetimeFigureOut">
              <a:rPr lang="th-TH" smtClean="0"/>
              <a:pPr/>
              <a:t>09/04/63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895514"/>
            <a:ext cx="3156458" cy="52159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4126901" y="9895514"/>
            <a:ext cx="3156458" cy="52159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9533A-BF2B-46BF-82A7-DEFC047B63F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3156849" cy="520938"/>
          </a:xfrm>
          <a:prstGeom prst="rect">
            <a:avLst/>
          </a:prstGeom>
        </p:spPr>
        <p:txBody>
          <a:bodyPr vert="horz" lIns="96611" tIns="48306" rIns="96611" bIns="48306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4126503" y="2"/>
            <a:ext cx="3156849" cy="520938"/>
          </a:xfrm>
          <a:prstGeom prst="rect">
            <a:avLst/>
          </a:prstGeom>
        </p:spPr>
        <p:txBody>
          <a:bodyPr vert="horz" lIns="96611" tIns="48306" rIns="96611" bIns="48306" rtlCol="0"/>
          <a:lstStyle>
            <a:lvl1pPr algn="r">
              <a:defRPr sz="1300"/>
            </a:lvl1pPr>
          </a:lstStyle>
          <a:p>
            <a:fld id="{A9366D8E-836A-4C27-89ED-3A500540AB26}" type="datetimeFigureOut">
              <a:rPr lang="th-TH" smtClean="0"/>
              <a:pPr/>
              <a:t>09/04/63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178050" y="782638"/>
            <a:ext cx="2928938" cy="39052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1" tIns="48306" rIns="96611" bIns="48306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28504" y="4948914"/>
            <a:ext cx="5828030" cy="4688443"/>
          </a:xfrm>
          <a:prstGeom prst="rect">
            <a:avLst/>
          </a:prstGeom>
        </p:spPr>
        <p:txBody>
          <a:bodyPr vert="horz" lIns="96611" tIns="48306" rIns="96611" bIns="48306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9896018"/>
            <a:ext cx="3156849" cy="520938"/>
          </a:xfrm>
          <a:prstGeom prst="rect">
            <a:avLst/>
          </a:prstGeom>
        </p:spPr>
        <p:txBody>
          <a:bodyPr vert="horz" lIns="96611" tIns="48306" rIns="96611" bIns="48306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4126503" y="9896018"/>
            <a:ext cx="3156849" cy="520938"/>
          </a:xfrm>
          <a:prstGeom prst="rect">
            <a:avLst/>
          </a:prstGeom>
        </p:spPr>
        <p:txBody>
          <a:bodyPr vert="horz" lIns="96611" tIns="48306" rIns="96611" bIns="48306" rtlCol="0" anchor="b"/>
          <a:lstStyle>
            <a:lvl1pPr algn="r">
              <a:defRPr sz="1300"/>
            </a:lvl1pPr>
          </a:lstStyle>
          <a:p>
            <a:fld id="{1EF5D30F-7533-441E-A190-3A3661478AE0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4227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178050" y="782638"/>
            <a:ext cx="2928938" cy="39052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/>
          </a:p>
        </p:txBody>
      </p:sp>
      <p:sp>
        <p:nvSpPr>
          <p:cNvPr id="4301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01DB99-0C2D-41BC-9BF7-735C7B9DC06B}" type="slidenum">
              <a:rPr lang="th-TH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th-T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178050" y="782638"/>
            <a:ext cx="2928938" cy="39052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altLang="th-TH"/>
          </a:p>
        </p:txBody>
      </p:sp>
      <p:sp>
        <p:nvSpPr>
          <p:cNvPr id="4301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01DB99-0C2D-41BC-9BF7-735C7B9DC06B}" type="slidenum">
              <a:rPr lang="th-TH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6350" y="-11290"/>
            <a:ext cx="6877353" cy="9166580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reeform 28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7947" y="3206046"/>
            <a:ext cx="4370039" cy="2195069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7947" y="5401113"/>
            <a:ext cx="4370039" cy="1462532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807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6" cy="4538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960533"/>
            <a:ext cx="4760786" cy="2094616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756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64" y="812800"/>
            <a:ext cx="4554137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25806" y="4842933"/>
            <a:ext cx="4064853" cy="508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5960533"/>
            <a:ext cx="4760786" cy="2094616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2034" y="105383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0775" y="3848742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9898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75984"/>
            <a:ext cx="4760786" cy="3460613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8787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64" y="812800"/>
            <a:ext cx="4554137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198" y="5350933"/>
            <a:ext cx="4760787" cy="68566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2034" y="1053838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60775" y="3848742"/>
            <a:ext cx="342989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66188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886" y="812800"/>
            <a:ext cx="4756099" cy="4030133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198" y="5350933"/>
            <a:ext cx="4760787" cy="685664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2018552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23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140C-6992-451E-90DA-AAE38A78DF9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09/04/63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AFF9-FC8A-418C-B8F8-011FDBB4BB62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64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82984" y="812801"/>
            <a:ext cx="734109" cy="7001935"/>
          </a:xfrm>
        </p:spPr>
        <p:txBody>
          <a:bodyPr vert="eaVert" anchor="ctr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812801"/>
            <a:ext cx="3896270" cy="700193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140C-6992-451E-90DA-AAE38A78DF9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09/04/63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AFF9-FC8A-418C-B8F8-011FDBB4BB62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099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140C-6992-451E-90DA-AAE38A78DF9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09/04/63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AFF9-FC8A-418C-B8F8-011FDBB4BB62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846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601158"/>
            <a:ext cx="4760786" cy="2435441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6036597"/>
            <a:ext cx="4760786" cy="11472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140C-6992-451E-90DA-AAE38A78DF9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09/04/63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AFF9-FC8A-418C-B8F8-011FDBB4BB62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032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6" cy="176106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80785"/>
            <a:ext cx="2316082" cy="5174363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1903" y="2880787"/>
            <a:ext cx="2316083" cy="517436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140C-6992-451E-90DA-AAE38A78DF9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09/04/63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AFF9-FC8A-418C-B8F8-011FDBB4BB62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712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5" cy="1761067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881311"/>
            <a:ext cx="2318004" cy="768349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199" y="3649662"/>
            <a:ext cx="2318004" cy="4405489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99980" y="2881311"/>
            <a:ext cx="2318004" cy="768349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899980" y="3649662"/>
            <a:ext cx="2318004" cy="4405489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60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812800"/>
            <a:ext cx="4760786" cy="1761067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140C-6992-451E-90DA-AAE38A78DF9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09/04/63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AFF9-FC8A-418C-B8F8-011FDBB4BB62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085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140C-6992-451E-90DA-AAE38A78DF9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09/04/63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AFF9-FC8A-418C-B8F8-011FDBB4BB62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693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998139"/>
            <a:ext cx="2092637" cy="1704621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8456" y="686567"/>
            <a:ext cx="2539528" cy="7368583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3702759"/>
            <a:ext cx="2092637" cy="3445932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B140C-6992-451E-90DA-AAE38A78DF9E}" type="datetimeFigureOut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09/04/63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3AFF9-FC8A-418C-B8F8-011FDBB4BB62}" type="slidenum">
              <a:rPr lang="th-TH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166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400800"/>
            <a:ext cx="4760786" cy="755651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199" y="812800"/>
            <a:ext cx="4760786" cy="5127624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7156451"/>
            <a:ext cx="4760786" cy="898699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345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6350" y="-11290"/>
            <a:ext cx="6877354" cy="9166580"/>
            <a:chOff x="-8467" y="-8468"/>
            <a:chExt cx="9169805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12800"/>
            <a:ext cx="4760785" cy="176106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880787"/>
            <a:ext cx="4760786" cy="5174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53944" y="8055152"/>
            <a:ext cx="51309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/>
            <a:fld id="{FA5B140C-6992-451E-90DA-AAE38A78DF9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09/04/63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8055152"/>
            <a:ext cx="346723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33507" y="8055152"/>
            <a:ext cx="38447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pPr defTabSz="914355"/>
            <a:fld id="{5443AFF9-FC8A-418C-B8F8-011FDBB4BB62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8628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  <p:sldLayoutId id="2147484118" r:id="rId15"/>
    <p:sldLayoutId id="2147484119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242143" y="8163050"/>
            <a:ext cx="6499225" cy="71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h-TH" sz="20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rPr>
              <a:t>กองกำกับการตำรวจตระเวนชายแดนที่ ๓๔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4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rPr>
              <a:t>BORDER PATROL POLICE BUREAU SUB-DIVISION 34        </a:t>
            </a:r>
            <a:r>
              <a:rPr lang="en-US" sz="16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rPr>
              <a:t>Website : http://www.bpp34.bpp.police.go.th</a:t>
            </a:r>
            <a:endParaRPr lang="en-US" sz="1200" b="1" dirty="0"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grpSp>
        <p:nvGrpSpPr>
          <p:cNvPr id="4" name="กลุ่ม 3"/>
          <p:cNvGrpSpPr/>
          <p:nvPr/>
        </p:nvGrpSpPr>
        <p:grpSpPr>
          <a:xfrm>
            <a:off x="-148258" y="3445366"/>
            <a:ext cx="7105650" cy="2350770"/>
            <a:chOff x="-148258" y="3085326"/>
            <a:chExt cx="7105650" cy="2350770"/>
          </a:xfrm>
        </p:grpSpPr>
        <p:sp>
          <p:nvSpPr>
            <p:cNvPr id="5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-148258" y="3085326"/>
              <a:ext cx="7105650" cy="2350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5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ea typeface="Times New Roman"/>
                  <a:cs typeface="TH SarabunPSK" pitchFamily="34" charset="-34"/>
                </a:rPr>
                <a:t>แผนปฏิบัติราชการ</a:t>
              </a:r>
              <a:endParaRPr lang="th-TH" sz="9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endParaRPr>
            </a:p>
            <a:p>
              <a:pPr algn="ctr">
                <a:spcAft>
                  <a:spcPts val="0"/>
                </a:spcAft>
              </a:pPr>
              <a:endParaRPr lang="th-TH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endParaRPr>
            </a:p>
            <a:p>
              <a:pPr algn="ctr">
                <a:spcAft>
                  <a:spcPts val="0"/>
                </a:spcAft>
              </a:pPr>
              <a:r>
                <a:rPr lang="th-TH" sz="3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ea typeface="Times New Roman"/>
                  <a:cs typeface="TH SarabunPSK" pitchFamily="34" charset="-34"/>
                </a:rPr>
                <a:t>ประจำปีงบประมาณ พ.ศ. ๒๕๖๓</a:t>
              </a:r>
              <a:endParaRPr lang="en-US" sz="3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imes New Roman"/>
                <a:cs typeface="TH SarabunPSK" pitchFamily="34" charset="-34"/>
              </a:endParaRPr>
            </a:p>
            <a:p>
              <a:pPr algn="ctr">
                <a:spcAft>
                  <a:spcPts val="1000"/>
                </a:spcAft>
              </a:pPr>
              <a:r>
                <a:rPr lang="en-US" sz="5400" dirty="0">
                  <a:solidFill>
                    <a:srgbClr val="FFFF00"/>
                  </a:solidFill>
                  <a:effectLst/>
                  <a:latin typeface="TS-kaewPet-NP"/>
                  <a:ea typeface="Times New Roman"/>
                  <a:cs typeface="Cordia New"/>
                </a:rPr>
                <a:t> </a:t>
              </a:r>
              <a:endParaRPr lang="en-US" sz="1050" dirty="0">
                <a:solidFill>
                  <a:srgbClr val="FFFF00"/>
                </a:solidFill>
                <a:effectLst/>
                <a:latin typeface="Calibri"/>
                <a:ea typeface="Times New Roman"/>
                <a:cs typeface="Cordia New"/>
              </a:endParaRPr>
            </a:p>
          </p:txBody>
        </p:sp>
        <p:sp>
          <p:nvSpPr>
            <p:cNvPr id="6" name="กล่องข้อความ 2"/>
            <p:cNvSpPr txBox="1">
              <a:spLocks noChangeArrowheads="1"/>
            </p:cNvSpPr>
            <p:nvPr/>
          </p:nvSpPr>
          <p:spPr bwMode="auto">
            <a:xfrm>
              <a:off x="116632" y="3813713"/>
              <a:ext cx="6712823" cy="686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th-TH" sz="36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IT๙" panose="020B0500040200020003" pitchFamily="34" charset="-34"/>
                  <a:ea typeface="Times New Roman"/>
                  <a:cs typeface="TH SarabunIT๙" panose="020B0500040200020003" pitchFamily="34" charset="-34"/>
                </a:rPr>
                <a:t>กองกำกับการตำรวจตระเวนชายแดนที่ ๓๔</a:t>
              </a:r>
              <a:endPara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ea typeface="Times New Roman"/>
                <a:cs typeface="TH SarabunIT๙" panose="020B0500040200020003" pitchFamily="34" charset="-34"/>
              </a:endParaRPr>
            </a:p>
          </p:txBody>
        </p:sp>
      </p:grp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92B636-F561-4014-BA22-1A342617F9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9306" y1="44028" x2="39306" y2="44028"/>
                        <a14:foregroundMark x1="39861" y1="48472" x2="39861" y2="48472"/>
                        <a14:foregroundMark x1="51806" y1="54306" x2="51806" y2="54306"/>
                        <a14:foregroundMark x1="56111" y1="53472" x2="56111" y2="53472"/>
                        <a14:foregroundMark x1="59722" y1="53333" x2="59722" y2="53333"/>
                        <a14:foregroundMark x1="67639" y1="57361" x2="67639" y2="57361"/>
                        <a14:foregroundMark x1="56806" y1="60278" x2="56806" y2="60278"/>
                        <a14:foregroundMark x1="51528" y1="57500" x2="51528" y2="57500"/>
                        <a14:foregroundMark x1="41389" y1="62500" x2="41389" y2="62500"/>
                        <a14:foregroundMark x1="34167" y1="64306" x2="34167" y2="643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07599" y="596361"/>
            <a:ext cx="2393935" cy="2393935"/>
          </a:xfrm>
          <a:prstGeom prst="rect">
            <a:avLst/>
          </a:prstGeom>
          <a:effectLst>
            <a:glow rad="101600">
              <a:schemeClr val="tx1">
                <a:lumMod val="85000"/>
                <a:lumOff val="15000"/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582818259"/>
      </p:ext>
    </p:extLst>
  </p:cSld>
  <p:clrMapOvr>
    <a:masterClrMapping/>
  </p:clrMapOvr>
  <p:transition spd="slow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36712" y="4080138"/>
            <a:ext cx="53479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เสียสละ อดทน ดำรงตนอย่างมีเกียรติ</a:t>
            </a:r>
          </a:p>
        </p:txBody>
      </p:sp>
    </p:spTree>
    <p:extLst>
      <p:ext uri="{BB962C8B-B14F-4D97-AF65-F5344CB8AC3E}">
        <p14:creationId xmlns:p14="http://schemas.microsoft.com/office/powerpoint/2010/main" val="2543845900"/>
      </p:ext>
    </p:extLst>
  </p:cSld>
  <p:clrMapOvr>
    <a:masterClrMapping/>
  </p:clrMapOvr>
  <p:transition spd="slow">
    <p:wipe dir="d"/>
  </p:transition>
</p:sld>
</file>

<file path=ppt/theme/theme1.xml><?xml version="1.0" encoding="utf-8"?>
<a:theme xmlns:a="http://schemas.openxmlformats.org/drawingml/2006/main" name="เหลี่ยมเพชร">
  <a:themeElements>
    <a:clrScheme name="ม่วง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เหลี่ยมเพชร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เหลี่ยมเพชร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53</Words>
  <Application>Microsoft Office PowerPoint</Application>
  <PresentationFormat>นำเสนอทางหน้าจอ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10" baseType="lpstr">
      <vt:lpstr>Arial</vt:lpstr>
      <vt:lpstr>Calibri</vt:lpstr>
      <vt:lpstr>TH SarabunIT๙</vt:lpstr>
      <vt:lpstr>TH SarabunPSK</vt:lpstr>
      <vt:lpstr>Trebuchet MS</vt:lpstr>
      <vt:lpstr>TS-kaewPet-NP</vt:lpstr>
      <vt:lpstr>Wingdings 3</vt:lpstr>
      <vt:lpstr>เหลี่ยมเพชร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USER01</dc:creator>
  <cp:lastModifiedBy>kot.border@gmail.com</cp:lastModifiedBy>
  <cp:revision>12</cp:revision>
  <cp:lastPrinted>2018-09-14T07:40:59Z</cp:lastPrinted>
  <dcterms:created xsi:type="dcterms:W3CDTF">2018-09-14T07:29:25Z</dcterms:created>
  <dcterms:modified xsi:type="dcterms:W3CDTF">2020-04-09T09:00:33Z</dcterms:modified>
</cp:coreProperties>
</file>